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7" r:id="rId6"/>
    <p:sldId id="256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520134" val="960" rev64="64" revOS="3"/>
      <pr:smFileRevision xmlns:pr="smNativeData" dt="1555520134" val="0"/>
      <pr:guideOptions xmlns:pr="smNativeData" dt="1555520134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146870341" cy="114687034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Ac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22CD896-D8EF-792E-A194-2E7B96DA577B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c3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2C1F8FC-B2EF-940E-A179-445BB6375711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05EAD04-4A8D-0B5B-C3E6-BC0EE3A835E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41828AA-E4D9-4DDE-97A0-128B66EE6147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20DF4A5-EBBF-5802-F1B5-1D57BAFB0748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C455F61-2F81-10A9-CFFD-D9FC11B3398C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E5A8872-3C83-0F7E-CDE2-CA2BC6AC3B9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D0F5F1C-52C0-5AA9-8EB7-A4FC11F978F1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l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wlF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C4DC812-5CB1-183E-FFF5-AA6B86BB09F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wZ6f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2CA944F-01DF-9F62-9172-F737DA3C67A2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FF78BA5-EBA2-A27D-EC4F-1D28C5011A48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3108BA-F49B-64FE-D589-02AB46C7235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hl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gT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hlq3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C128297-D9E1-4774-AFAA-2F21CCE4597A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EB777F5-BBD3-E281-9D0F-4DD439416B18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408DB4F-0189-5D2D-C7B0-F77895FE31A2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3DFB9E-D08D-680D-C385-2658B5CB3573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7EE03F8-B69A-BBF5-D456-40A04D182215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E51CC71-3FC3-043A-8DE9-C96F82A77B9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7i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tKIP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4280418-5699-7DF2-D790-A0A74ADE21F5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dLpy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M3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0547F3-BDAA-50B1-E4BD-4BE409F3121E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xJf1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hlq3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xm22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Yk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38A367E-30BE-DFC0-F032-C695787C0693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G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1Ma5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C72DA4-EA9B-92DB-D57F-1C8E63312349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lsZT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NvZn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DXdg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7155FCE-808A-40A9-C4AD-76FC11E33223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1581B3A-74DC-0DED-92E0-82B855AE64D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5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AIAA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gAAA////AQAAAAAAAAAAAAAAAAAAAAAAAAAAAAAAAAAAAAAAAAAAAAAAAn9/fwCAgIADzMzMAMDA/wB/f38AAAAAAAAAAAAAAAAAAAAAAAAAAAAhAAAAGAAAABQAAAA2CQAA4wsAAJ0QAADfDwAAEAAAACYAAAAIAAAA//////////8="/>
              </a:ext>
            </a:extLst>
          </p:cNvSpPr>
          <p:nvPr/>
        </p:nvSpPr>
        <p:spPr>
          <a:xfrm rot="1739613">
            <a:off x="1497330" y="1932305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008000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3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sQEAAHA1AAAJBgAAEAAAACYAAAAIAAAAAQAAAAAAAAA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7061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sz="4000"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Fields</a:t>
            </a:r>
            <a:endParaRPr sz="4000"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:pr="smNativeData" val="SMDATA_13_hlq3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bAQAAlgUAAF81AAAeJgAAECAAACYAAAAIAAAA//////////8="/>
              </a:ext>
            </a:extLst>
          </p:cNvSpPr>
          <p:nvPr/>
        </p:nvSpPr>
        <p:spPr>
          <a:xfrm>
            <a:off x="179705" y="908050"/>
            <a:ext cx="8496300" cy="5288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				  A farmer has 41 sheep and lives in 				  a house surrounded by eight 					  fields, three of which he can see					  from	each window. There is one 					  window in each wall of his house.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spcBef>
                <a:spcPts val="1320"/>
              </a:spcBef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spcBef>
                <a:spcPts val="1320"/>
              </a:spcBef>
            </a:pPr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One day he noticed that he could see exactly 15 sheep through each window and that each field contained one of two numbers of sheep.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spcBef>
                <a:spcPts val="1320"/>
              </a:spcBef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>
              <a:spcBef>
                <a:spcPts val="1320"/>
              </a:spcBef>
            </a:pPr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Find these two numbers and draw a diagram to show how the sheep were arranged.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>
              <a:spcBef>
                <a:spcPts val="1320"/>
              </a:spcBef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</p:txBody>
      </p:sp>
      <p:sp>
        <p:nvSpPr>
          <p:cNvPr id="5" name="AutoShape4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QBAAA6w0AAPcLAADnEQAAEAAAACYAAAAIAAAA//////////8="/>
              </a:ext>
            </a:extLst>
          </p:cNvSpPr>
          <p:nvPr/>
        </p:nvSpPr>
        <p:spPr>
          <a:xfrm rot="1739613">
            <a:off x="741680" y="2262505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6" name="AutoShape1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qAAAAygsAABEIAADGDwAAEAAAACYAAAAIAAAA//////////8="/>
              </a:ext>
            </a:extLst>
          </p:cNvSpPr>
          <p:nvPr/>
        </p:nvSpPr>
        <p:spPr>
          <a:xfrm rot="1739613">
            <a:off x="107950" y="191643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7" name="AutoShape2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BaBQAA2AkAAMEMAADUDQAAEAAAACYAAAAIAAAA//////////8="/>
              </a:ext>
            </a:extLst>
          </p:cNvSpPr>
          <p:nvPr/>
        </p:nvSpPr>
        <p:spPr>
          <a:xfrm rot="1739613">
            <a:off x="869950" y="160020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8" name="AutoShape3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cCQAAzgcAAAMRAADKCwAAEAAAACYAAAAIAAAA//////////8="/>
              </a:ext>
            </a:extLst>
          </p:cNvSpPr>
          <p:nvPr/>
        </p:nvSpPr>
        <p:spPr>
          <a:xfrm rot="1739613">
            <a:off x="1562100" y="126873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9" name="AutoShape6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eEQAAEAwAAAUZAAAMEAAAEAAAACYAAAAIAAAA//////////8="/>
              </a:ext>
            </a:extLst>
          </p:cNvSpPr>
          <p:nvPr/>
        </p:nvSpPr>
        <p:spPr>
          <a:xfrm rot="1739613">
            <a:off x="2863850" y="196088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10" name="AutoShape10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YDQAA7wkAAP8UAADrDQAAEAAAACYAAAAIAAAA//////////8="/>
              </a:ext>
            </a:extLst>
          </p:cNvSpPr>
          <p:nvPr/>
        </p:nvSpPr>
        <p:spPr>
          <a:xfrm rot="1739613">
            <a:off x="2209800" y="1614805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11" name="AutoShape11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AFDQAAGA4AAGwUAAAUEgAAEAAAACYAAAAIAAAA//////////8="/>
              </a:ext>
            </a:extLst>
          </p:cNvSpPr>
          <p:nvPr/>
        </p:nvSpPr>
        <p:spPr>
          <a:xfrm rot="1739613">
            <a:off x="2116455" y="229108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12" name="AutoShape12"/>
          <p:cNvSpPr>
            <a:extLst>
              <a:ext uri="smNativeData">
                <pr:smNativeData xmlns:pr="smNativeData" val="SMDATA_13_hlq3XBMAAAAlAAAAZwAAAA0AAAAAkAAAAEgAAACQAAAASAAAAAAAAAABAAAAAAAAAAEAAABQAAAA+PGW5uCF2T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wAAAAAAAAk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MCAAADBAAAPMPAAAIFAAAEAAAACYAAAAIAAAA//////////8="/>
              </a:ext>
            </a:extLst>
          </p:cNvSpPr>
          <p:nvPr/>
        </p:nvSpPr>
        <p:spPr>
          <a:xfrm rot="1739613">
            <a:off x="1389380" y="2608580"/>
            <a:ext cx="1203325" cy="647700"/>
          </a:xfrm>
          <a:prstGeom prst="parallelogram">
            <a:avLst>
              <a:gd name="adj" fmla="val 39880"/>
            </a:avLst>
          </a:prstGeom>
          <a:solidFill>
            <a:srgbClr val="99FF66"/>
          </a:solidFill>
          <a:ln w="19050" cap="flat" cmpd="sng" algn="ctr">
            <a:solidFill>
              <a:schemeClr val="tx1"/>
            </a:solidFill>
            <a:prstDash val="dash"/>
            <a:headEnd type="none"/>
            <a:tailEnd type="none"/>
          </a:ln>
          <a:effectLst/>
        </p:spPr>
      </p:sp>
      <p:sp>
        <p:nvSpPr>
          <p:cNvPr id="13" name="Rectangle1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//+ZAP///wgAAAAAAAAAAAAAAAAAAAAAAAAAAAAAAAAAAAAAeAAAAAEAAABAAAAAAAAAAAAAAABaAAAAAAAAAAAAAAAAAAAAAAAAAAAAAAAAAAAAAAAAAAAAAAAAAAAAAAAAAAAAAAAAAAAAAAAAAAAAAAAAAAAAAAAAAAAAAAAAAAAAFAAAADwAAAABAAAAAAAAAAAAAAkPAAAAAQAAACMAAAAjAAAAIwAAAB4AAAAAAAAAZAAAAGQAAAAAAAAAZAAAAGQAAAAVAAAAYAAAAAEAAAAAAAAAFAAAAKAFAAA89v//3Oz//wEAAABdNwAAAAAAAAAAAAABAAAAAAAAAAEAAABkAAAAAAAAABQAAABbEQAAWxEAACYAAAAAAAAAQ+H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5kA////AQAAAAAAAAAAAAAAAAAAAAAAAAAAAAAAAAAAAAAAAAAAAAAAAgAAAACAgIADzMzMAMDA/wB/f38AAAAAAAAAAAAAAAAAAAAAAAAAAAAhAAAAGAAAABQAAAAyCAAAygsAAIINAADlDgAAEAAAACYAAAAIAAAA//////////8="/>
              </a:ext>
            </a:extLst>
          </p:cNvSpPr>
          <p:nvPr/>
        </p:nvSpPr>
        <p:spPr>
          <a:xfrm>
            <a:off x="1332230" y="1916430"/>
            <a:ext cx="863600" cy="504825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  <a:sp3d extrusionH="914400" prstMaterial="legacyMatte"/>
        </p:spPr>
      </p:sp>
      <p:sp>
        <p:nvSpPr>
          <p:cNvPr id="14" name="AutoShape7"/>
          <p:cNvSpPr>
            <a:extLst>
              <a:ext uri="smNativeData">
                <pr:smNativeData xmlns:pr="smNativeData" val="SMDATA_13_hlq3XBMAAAAlAAAAagAAAA0AAAAAkAAAAEgAAACQAAAASAAAAAAAAAABAAAAAAAAAAEAAABQAAAAAAAAAAAA4D8AAAAAAADgPwAAAAAAAOA/AAAAAAAA4D8AAAAAAADgPwAAAAAAAOA/AAAAAAAA4D8AAAAAAADgPwAAAAAAAOA/AAAAAAAA4D8CAAAAjAAAAAEAAAACAAAAZjMAAP///wgAAAAAAAAAAJ0jDGoC+00XemYNWIsZ+u8AAAAAeAAAAAEAAABAAAAAAAAAAAAAAABaAAAAAAAAAAAAAAAAAAAAAAAAAAAAAAAAAAAAAAAAAAAAAAAAAAAAAAAAAAAAAAAAAAAAAAAAAAAAAAAAAAAAAAAAAAAAAAAAAAAAFAAAADwAAAABAAAAAAAAAAAAAAkPAAAAAQAAACMAAAAjAAAAIwAAAB4AAAAAAAAAZAAAAGQAAAAAAAAAZAAAAGQAAAAVAAAAYAAAAAEAAAAAAAAAFAAAAKAFAAAAAAAAYPD//wAAAABdNwAAmwcAAGX4//8BAAAAAAAAAAAAAABkAAAAAAAAABQAAAC9HgAAAAAAACYAAAAAAAAAQ+H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mMwAA////AQAAAAAAAAAAAAAAAAAAAAAAAAAAAAAAAAAAAAAAAAAAAAAAAgAAAACAgIADzMzMAMDA/wB/f38AAAAAAAAAAAAAAAAAAAAAAAAAAAAhAAAAGAAAABQAAABtBgAAJAkAAGUOAAA9DAAAEAAAACYAAAAIAAAA//////////8="/>
              </a:ext>
            </a:extLst>
          </p:cNvSpPr>
          <p:nvPr/>
        </p:nvSpPr>
        <p:spPr>
          <a:xfrm>
            <a:off x="1044575" y="1485900"/>
            <a:ext cx="1295400" cy="503555"/>
          </a:xfrm>
          <a:prstGeom prst="triangle">
            <a:avLst>
              <a:gd name="adj" fmla="val 50000"/>
            </a:avLst>
          </a:prstGeom>
          <a:blipFill>
            <a:blip r:embed="rId2"/>
            <a:srcRect/>
            <a:tile sx="100000" sy="100000" algn="tl"/>
          </a:blip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  <a:sp3d extrusionH="914400" prstMaterial="legacyMatte"/>
        </p:spPr>
      </p:sp>
      <p:sp>
        <p:nvSpPr>
          <p:cNvPr id="15" name="AutoShape8"/>
          <p:cNvSpPr>
            <a:extLst>
              <a:ext uri="smNativeData">
                <pr:smNativeData xmlns:pr="smNativeData" val="SMDATA_13_hlq3XBMAAAAlAAAAZwAAAA0AAAAAkAAAAEgAAACQAAAASAAAAAAAAAABAAAAAAAAAAEAAABQAAAARwK+eTXx0D8AAAAAAADgPwAAAAAAAOA/AAAAAAAA4D8AAAAAAADgPwAAAAAAAOA/AAAAAAAA4D8AAAAAAADgPwAAAAAAAOA/AAAAAAAA4D8CAAAAjAAAAAEAAAAAAAAAgICAC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AgIAD////AQAAAAAAAAAAAAAAAAAAAAAAAAAAAAAAAAAAAAAAAAAAAAAAAn9/fwCAgIADzMzMAMDA/wB/f38AAAAAAAAAAAAAAAAAAAAAAAAAAAAhAAAAGAAAABQAAAA6CgAAxAwAAB0LAAAYDgAAEAAAACYAAAAIAAAA//////////8="/>
              </a:ext>
            </a:extLst>
          </p:cNvSpPr>
          <p:nvPr/>
        </p:nvSpPr>
        <p:spPr>
          <a:xfrm rot="16200000">
            <a:off x="1626870" y="2110740"/>
            <a:ext cx="215900" cy="144145"/>
          </a:xfrm>
          <a:prstGeom prst="parallelogram">
            <a:avLst>
              <a:gd name="adj" fmla="val 2647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AutoShape9"/>
          <p:cNvSpPr>
            <a:extLst>
              <a:ext uri="smNativeData">
                <pr:smNativeData xmlns:pr="smNativeData" val="SMDATA_13_hlq3XBMAAAAlAAAAZwAAAA0AAAAAkAAAAEgAAACQAAAASAAAAAAAAAABAAAAAAAAAAEAAABQAAAARwK+eTXx0D8AAAAAAADgPwAAAAAAAOA/AAAAAAAA4D8AAAAAAADgPwAAAAAAAOA/AAAAAAAA4D8AAAAAAADgPwAAAAAAAOA/AAAAAAAA4D8CAAAAjAAAAAEAAAAAAAAAgICACv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AgIAD////AQAAAAAAAAAAAAAAAAAAAAAAAAAAAAAAAAAAAAAAAAAAAAAAAn9/fwCAgIADzMzMAMDA/wB/f38AAAAAAAAAAAAAAAAAAAAAAAAAAAAhAAAAGAAAABQAAAAiDgAANw0AAHYPAAAaDgAAEAAAACYAAAAIAAAA//////////8="/>
              </a:ext>
            </a:extLst>
          </p:cNvSpPr>
          <p:nvPr/>
        </p:nvSpPr>
        <p:spPr>
          <a:xfrm rot="9755548">
            <a:off x="2297430" y="2148205"/>
            <a:ext cx="215900" cy="144145"/>
          </a:xfrm>
          <a:prstGeom prst="parallelogram">
            <a:avLst>
              <a:gd name="adj" fmla="val 26472"/>
            </a:avLst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AgAAfgIAAD8yAAAJBgAAEAAAACYAAAAIAAAAAYAAAAAAAAA="/>
              </a:ext>
            </a:extLst>
          </p:cNvSpPr>
          <p:nvPr>
            <p:ph type="ctrTitle"/>
          </p:nvPr>
        </p:nvSpPr>
        <p:spPr>
          <a:xfrm>
            <a:off x="395605" y="405130"/>
            <a:ext cx="7772400" cy="575945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sz="2000"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Solution</a:t>
            </a:r>
            <a:endParaRPr sz="2000"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3" name="Rectangle4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BOBwAAdgoAAJ4MAADGDwAAEAAAACYAAAAIAAAA//////////8="/>
              </a:ext>
            </a:extLst>
          </p:cNvSpPr>
          <p:nvPr/>
        </p:nvSpPr>
        <p:spPr>
          <a:xfrm>
            <a:off x="1187450" y="170053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4" name="Rectangle3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FDMTE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hDAAAdgoAAPERAADGDwAAEAAAACYAAAAIAAAA//////////8="/>
              </a:ext>
            </a:extLst>
          </p:cNvSpPr>
          <p:nvPr/>
        </p:nvSpPr>
        <p:spPr>
          <a:xfrm>
            <a:off x="2052955" y="170053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1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DxEQAAdgoAAEEXAADGDwAAEAAAACYAAAAIAAAA//////////8="/>
              </a:ext>
            </a:extLst>
          </p:cNvSpPr>
          <p:nvPr/>
        </p:nvSpPr>
        <p:spPr>
          <a:xfrm>
            <a:off x="2916555" y="170053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2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BOBwAAyA8AAJ4MAAAYFQAAEAAAACYAAAAIAAAA//////////8="/>
              </a:ext>
            </a:extLst>
          </p:cNvSpPr>
          <p:nvPr/>
        </p:nvSpPr>
        <p:spPr>
          <a:xfrm>
            <a:off x="1187450" y="256540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5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DPzQI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DxEQAAyA8AAEEXAAAYFQAAEAAAACYAAAAIAAAA//////////8="/>
              </a:ext>
            </a:extLst>
          </p:cNvSpPr>
          <p:nvPr/>
        </p:nvSpPr>
        <p:spPr>
          <a:xfrm>
            <a:off x="2916555" y="256540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Rectangle7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DxEQAAGBUAAEEXAABoGgAAEAAAACYAAAAIAAAA//////////8="/>
              </a:ext>
            </a:extLst>
          </p:cNvSpPr>
          <p:nvPr/>
        </p:nvSpPr>
        <p:spPr>
          <a:xfrm>
            <a:off x="2916555" y="342900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Rectangle8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B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ChDAAAGBUAAPERAABoGgAAEAAAACYAAAAIAAAA//////////8="/>
              </a:ext>
            </a:extLst>
          </p:cNvSpPr>
          <p:nvPr/>
        </p:nvSpPr>
        <p:spPr>
          <a:xfrm>
            <a:off x="2052955" y="342900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Rectangle6"/>
          <p:cNvSpPr>
            <a:extLst>
              <a:ext uri="smNativeData">
                <pr:smNativeData xmlns:pr="smNativeData" val="SMDATA_13_hlq3XBMAAAAlAAAAZAAAAA0AAAAAkAAAAEgAAACQAAAASAAAAAAAAAABAAAAAAAAAAEAAABQAAAAAAAAAAAA4D8AAAAAAADgPwAAAAAAAOA/AAAAAAAA4D8AAAAAAADgPwAAAAAAAOA/AAAAAAAA4D8AAAAAAADgPwAAAAAAAOA/AAAAAAAA4D8CAAAAjAAAAAEAAAAAAAAAmf9mA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Z/2YA////AQAAAAAAAAAAAAAAAAAAAAAAAAAAAAAAAAAAAAAAAAAAAAAAAn9/fwCAgIADzMzMAMDA/wB/f38AAAAAAAAAAAAAAAAAAAAAAAAAAAAhAAAAGAAAABQAAABOBwAAGBUAAJ4MAABoGgAAEAAAACYAAAAIAAAA//////////8="/>
              </a:ext>
            </a:extLst>
          </p:cNvSpPr>
          <p:nvPr/>
        </p:nvSpPr>
        <p:spPr>
          <a:xfrm>
            <a:off x="1187450" y="3429000"/>
            <a:ext cx="863600" cy="863600"/>
          </a:xfrm>
          <a:prstGeom prst="rect">
            <a:avLst/>
          </a:prstGeom>
          <a:solidFill>
            <a:srgbClr val="99FF66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SlideSubtitle1"/>
          <p:cNvSpPr>
            <a:spLocks noGrp="1" noChangeArrowheads="1"/>
            <a:extLst>
              <a:ext uri="smNativeData">
                <pr:smNativeData xmlns:pr="smNativeData" val="SMDATA_13_hlq3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Q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+AQAAzgcAACY3AAAjKAAAEAAAACYAAAAIAAAAAYAAAAAAAAA="/>
              </a:ext>
            </a:extLst>
          </p:cNvSpPr>
          <p:nvPr>
            <p:ph type="subTitle" idx="1"/>
          </p:nvPr>
        </p:nvSpPr>
        <p:spPr>
          <a:xfrm>
            <a:off x="323850" y="1268730"/>
            <a:ext cx="8641080" cy="5255895"/>
          </a:xfrm>
        </p:spPr>
        <p:txBody>
          <a:bodyPr/>
          <a:lstStyle>
            <a:lvl1pPr indent="0" algn="ctr"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 algn="l">
              <a:spcBef>
                <a:spcPts val="0"/>
              </a:spcBef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1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               4           4          7</a:t>
            </a:r>
            <a:endParaRPr sz="1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l"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1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              7                        4</a:t>
            </a:r>
            <a:endParaRPr sz="1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l"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>
              <a:defRPr sz="18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18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              4            7         4   </a:t>
            </a:r>
            <a:endParaRPr sz="18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hlq3XBMAAAAlAAAAEgAAAE0AAAAAkAAAAEgAAACQAAAASAAAAAAAAAAAAAAAAAAAAAEAAABQAAAAAAAAAAAA4D8AAAAAAADg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+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LAQAAfgIAAKIrAACtIAAAECAAACYAAAAIAAAA//////////8="/>
              </a:ext>
            </a:extLst>
          </p:cNvSpPr>
          <p:nvPr/>
        </p:nvSpPr>
        <p:spPr>
          <a:xfrm>
            <a:off x="250825" y="405130"/>
            <a:ext cx="6842125" cy="49066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t>I am a text box delete me to see the solution!</a:t>
            </a: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  <a:p>
            <a:pPr>
              <a:spcBef>
                <a:spcPts val="1080"/>
              </a:spcBef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FastTrack Teacher</dc:creator>
  <cp:keywords/>
  <dc:description/>
  <cp:lastModifiedBy>apc</cp:lastModifiedBy>
  <cp:revision>0</cp:revision>
  <dcterms:created xsi:type="dcterms:W3CDTF">2019-04-17T15:55:19Z</dcterms:created>
  <dcterms:modified xsi:type="dcterms:W3CDTF">2019-04-17T15:55:34Z</dcterms:modified>
</cp:coreProperties>
</file>